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8B133-3CE0-4C55-9E57-BFA54155654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9839F-3462-4563-B3D3-FA28C484F7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A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7650" y="2328295"/>
            <a:ext cx="4582949" cy="3831204"/>
          </a:xfrm>
          <a:prstGeom prst="rect">
            <a:avLst/>
          </a:prstGeom>
        </p:spPr>
      </p:pic>
      <p:pic>
        <p:nvPicPr>
          <p:cNvPr id="3" name="Picture 2" descr="ws_1A4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0262" y="6168895"/>
            <a:ext cx="5452137" cy="6891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A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974" y="2280546"/>
            <a:ext cx="5495825" cy="47171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2010-12-16T08:07:29Z</dcterms:created>
  <dcterms:modified xsi:type="dcterms:W3CDTF">2010-12-16T08:07:30Z</dcterms:modified>
</cp:coreProperties>
</file>