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7559675" cy="993616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868" y="-114"/>
      </p:cViewPr>
      <p:guideLst>
        <p:guide orient="horz" pos="3129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3086652"/>
            <a:ext cx="6425724" cy="21298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3951" y="5630492"/>
            <a:ext cx="5291773" cy="25392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0764" y="577311"/>
            <a:ext cx="1700927" cy="122822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984" y="577311"/>
            <a:ext cx="4976786" cy="12282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162" y="6384906"/>
            <a:ext cx="6425724" cy="197343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162" y="4211372"/>
            <a:ext cx="6425724" cy="21735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984" y="3358057"/>
            <a:ext cx="3338856" cy="95014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2835" y="3358057"/>
            <a:ext cx="3338856" cy="95014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84" y="397908"/>
            <a:ext cx="6803708" cy="16560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84" y="2224137"/>
            <a:ext cx="3340169" cy="9269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984" y="3151053"/>
            <a:ext cx="3340169" cy="572479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0211" y="2224137"/>
            <a:ext cx="3341481" cy="9269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0211" y="3151053"/>
            <a:ext cx="3341481" cy="572479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85" y="395606"/>
            <a:ext cx="2487081" cy="168362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5623" y="395607"/>
            <a:ext cx="4226068" cy="84802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85" y="2079235"/>
            <a:ext cx="2487081" cy="67966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1749" y="6955314"/>
            <a:ext cx="4535805" cy="8211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1749" y="887814"/>
            <a:ext cx="4535805" cy="596169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1749" y="7776428"/>
            <a:ext cx="4535805" cy="11661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984" y="397908"/>
            <a:ext cx="6803708" cy="16560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84" y="2318439"/>
            <a:ext cx="6803708" cy="655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984" y="9209353"/>
            <a:ext cx="1763924" cy="529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B6A3A-88C1-40C9-8CE3-70AC4085D97F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2889" y="9209353"/>
            <a:ext cx="2393897" cy="529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7767" y="9209353"/>
            <a:ext cx="1763924" cy="529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8ECDD-1D3B-40FF-8BD1-17571D4DF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_187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6637" y="1767681"/>
            <a:ext cx="5648325" cy="63531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_19E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0437" y="2148681"/>
            <a:ext cx="5648325" cy="5105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_1A0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6637" y="1996281"/>
            <a:ext cx="5648325" cy="58388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_189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65237" y="1843881"/>
            <a:ext cx="5638800" cy="60579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_18B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437" y="1996281"/>
            <a:ext cx="6450806" cy="3964781"/>
          </a:xfrm>
          <a:prstGeom prst="rect">
            <a:avLst/>
          </a:prstGeom>
        </p:spPr>
      </p:pic>
      <p:pic>
        <p:nvPicPr>
          <p:cNvPr id="3" name="Picture 2" descr="ws_18D.tmp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437" y="6034881"/>
            <a:ext cx="6379369" cy="95011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_18F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437" y="3215481"/>
            <a:ext cx="6450806" cy="300751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_191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0437" y="2605881"/>
            <a:ext cx="5829300" cy="3703320"/>
          </a:xfrm>
          <a:prstGeom prst="rect">
            <a:avLst/>
          </a:prstGeom>
        </p:spPr>
      </p:pic>
      <p:pic>
        <p:nvPicPr>
          <p:cNvPr id="3" name="Picture 2" descr="ws_193.tmp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6637" y="6339681"/>
            <a:ext cx="5293641" cy="1709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_194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2837" y="1615281"/>
            <a:ext cx="5553075" cy="4286250"/>
          </a:xfrm>
          <a:prstGeom prst="rect">
            <a:avLst/>
          </a:prstGeom>
        </p:spPr>
      </p:pic>
      <p:pic>
        <p:nvPicPr>
          <p:cNvPr id="3" name="Picture 2" descr="ws_196.tmp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65237" y="5958681"/>
            <a:ext cx="5038725" cy="16287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_198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437" y="3063081"/>
            <a:ext cx="6493669" cy="365045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_19A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6637" y="2224881"/>
            <a:ext cx="5648325" cy="52863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_19C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9037" y="1539081"/>
            <a:ext cx="5648325" cy="6705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Toppan Best-set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2</cp:revision>
  <dcterms:created xsi:type="dcterms:W3CDTF">2010-12-16T08:07:25Z</dcterms:created>
  <dcterms:modified xsi:type="dcterms:W3CDTF">2010-12-17T07:56:59Z</dcterms:modified>
</cp:coreProperties>
</file>