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68" y="630"/>
      </p:cViewPr>
      <p:guideLst>
        <p:guide orient="horz" pos="3129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B62C-5E89-4D8F-A6C5-EE1E05D0477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DE15-E463-42BD-9DC9-AF6CBFDA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7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6599" y="2694047"/>
            <a:ext cx="4110638" cy="40924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8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0881" y="2605065"/>
            <a:ext cx="5228388" cy="44204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7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037" y="2529681"/>
            <a:ext cx="5333410" cy="3765552"/>
          </a:xfrm>
          <a:prstGeom prst="rect">
            <a:avLst/>
          </a:prstGeom>
        </p:spPr>
      </p:pic>
      <p:pic>
        <p:nvPicPr>
          <p:cNvPr id="3" name="Picture 2" descr="ws_176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6513" y="6339681"/>
            <a:ext cx="5007924" cy="8908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7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3837" y="3215481"/>
            <a:ext cx="4773182" cy="32369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7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1011" y="2695702"/>
            <a:ext cx="4116226" cy="36567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7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637" y="3520281"/>
            <a:ext cx="6465094" cy="32289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7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0835" y="2604544"/>
            <a:ext cx="5087054" cy="41923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7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2454" y="2736847"/>
            <a:ext cx="5427245" cy="30289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8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4837" y="2377281"/>
            <a:ext cx="4143375" cy="54578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8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9906" y="2201065"/>
            <a:ext cx="4858436" cy="52816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3</cp:revision>
  <dcterms:created xsi:type="dcterms:W3CDTF">2010-12-16T08:07:22Z</dcterms:created>
  <dcterms:modified xsi:type="dcterms:W3CDTF">2010-12-17T07:58:11Z</dcterms:modified>
</cp:coreProperties>
</file>