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7559675" cy="99361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916" y="-114"/>
      </p:cViewPr>
      <p:guideLst>
        <p:guide orient="horz" pos="3129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086652"/>
            <a:ext cx="6425724" cy="21298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5630492"/>
            <a:ext cx="5291773" cy="25392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739A-D4AB-45EB-8937-899D61042F2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205F-0727-407D-B892-9CE7C1A7C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739A-D4AB-45EB-8937-899D61042F2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205F-0727-407D-B892-9CE7C1A7C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0764" y="577311"/>
            <a:ext cx="1700927" cy="12282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984" y="577311"/>
            <a:ext cx="4976786" cy="12282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739A-D4AB-45EB-8937-899D61042F2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205F-0727-407D-B892-9CE7C1A7C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739A-D4AB-45EB-8937-899D61042F2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205F-0727-407D-B892-9CE7C1A7C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384906"/>
            <a:ext cx="6425724" cy="197343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211372"/>
            <a:ext cx="6425724" cy="21735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739A-D4AB-45EB-8937-899D61042F2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205F-0727-407D-B892-9CE7C1A7C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3358057"/>
            <a:ext cx="3338856" cy="9501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3358057"/>
            <a:ext cx="3338856" cy="9501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739A-D4AB-45EB-8937-899D61042F2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205F-0727-407D-B892-9CE7C1A7C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397908"/>
            <a:ext cx="6803708" cy="16560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224137"/>
            <a:ext cx="3340169" cy="9269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4" y="3151053"/>
            <a:ext cx="3340169" cy="5724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1" y="2224137"/>
            <a:ext cx="3341481" cy="9269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1" y="3151053"/>
            <a:ext cx="3341481" cy="5724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739A-D4AB-45EB-8937-899D61042F2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205F-0727-407D-B892-9CE7C1A7C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739A-D4AB-45EB-8937-899D61042F2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205F-0727-407D-B892-9CE7C1A7C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739A-D4AB-45EB-8937-899D61042F2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205F-0727-407D-B892-9CE7C1A7C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395606"/>
            <a:ext cx="2487081" cy="1683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3" y="395607"/>
            <a:ext cx="4226068" cy="84802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079235"/>
            <a:ext cx="2487081" cy="6796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739A-D4AB-45EB-8937-899D61042F2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205F-0727-407D-B892-9CE7C1A7C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6955314"/>
            <a:ext cx="4535805" cy="8211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887814"/>
            <a:ext cx="4535805" cy="59616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7776428"/>
            <a:ext cx="4535805" cy="11661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739A-D4AB-45EB-8937-899D61042F2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205F-0727-407D-B892-9CE7C1A7C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397908"/>
            <a:ext cx="6803708" cy="1656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318439"/>
            <a:ext cx="6803708" cy="655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209353"/>
            <a:ext cx="1763924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C739A-D4AB-45EB-8937-899D61042F2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209353"/>
            <a:ext cx="2393897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209353"/>
            <a:ext cx="1763924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7205F-0727-407D-B892-9CE7C1A7C6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5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8037" y="2758281"/>
            <a:ext cx="6343650" cy="42576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5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8637" y="853281"/>
            <a:ext cx="4171950" cy="8039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54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8637" y="2834481"/>
            <a:ext cx="4171950" cy="42862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Toppan Best-set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2</cp:revision>
  <dcterms:created xsi:type="dcterms:W3CDTF">2010-12-16T08:07:15Z</dcterms:created>
  <dcterms:modified xsi:type="dcterms:W3CDTF">2010-12-17T07:50:48Z</dcterms:modified>
</cp:coreProperties>
</file>